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84198" y="5373216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Inhibition of VEGF-C-induced proliferation of primary human dermal lymphatic endothelial cells (HDLEC) by recombinant human soluble FLT-4.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052220" y="946655"/>
            <a:ext cx="50260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Biological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activity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sFLT-4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#S01-017S / -017 / -018)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402" y="1882775"/>
            <a:ext cx="3415686" cy="3274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42</cp:revision>
  <dcterms:created xsi:type="dcterms:W3CDTF">2014-04-11T11:40:46Z</dcterms:created>
  <dcterms:modified xsi:type="dcterms:W3CDTF">2015-04-14T07:35:25Z</dcterms:modified>
</cp:coreProperties>
</file>